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9379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5766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1720096"/>
            <a:ext cx="7415927" cy="2129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My Autobiography</a:t>
            </a:r>
            <a:endParaRPr lang="en-US" sz="6707" dirty="0"/>
          </a:p>
        </p:txBody>
      </p:sp>
      <p:sp>
        <p:nvSpPr>
          <p:cNvPr id="6" name="Text 2"/>
          <p:cNvSpPr/>
          <p:nvPr/>
        </p:nvSpPr>
        <p:spPr>
          <a:xfrm>
            <a:off x="864037" y="4219694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 am Shawn Ngala, and I'm excited to share my life story with you. It's a journey filled with ups and downs, lessons learned, and unforgettable moments. Join me as I navigate the tapestry of my experiences.</a:t>
            </a:r>
            <a:endParaRPr lang="en-US" sz="1944" dirty="0"/>
          </a:p>
        </p:txBody>
      </p:sp>
      <p:sp>
        <p:nvSpPr>
          <p:cNvPr id="7" name="Shape 3"/>
          <p:cNvSpPr/>
          <p:nvPr/>
        </p:nvSpPr>
        <p:spPr>
          <a:xfrm>
            <a:off x="864037" y="6096000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1382316" y="6077545"/>
            <a:ext cx="4711303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r>
              <a:rPr lang="en-US" sz="2430" b="1" dirty="0" err="1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</a:rPr>
              <a:t>Shwan</a:t>
            </a:r>
            <a:r>
              <a:rPr lang="en-US" sz="2430" b="1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</a:rPr>
              <a:t> </a:t>
            </a:r>
            <a:r>
              <a:rPr lang="en-US" sz="2430" b="1" dirty="0" err="1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</a:rPr>
              <a:t>ngala</a:t>
            </a:r>
            <a:endParaRPr lang="en-US" sz="243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6208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3960" y="3029664"/>
            <a:ext cx="7050405" cy="5905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2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My Early Life in Nakuru, Kenya</a:t>
            </a:r>
            <a:endParaRPr lang="en-US" sz="3720" dirty="0"/>
          </a:p>
        </p:txBody>
      </p:sp>
      <p:sp>
        <p:nvSpPr>
          <p:cNvPr id="6" name="Shape 2"/>
          <p:cNvSpPr/>
          <p:nvPr/>
        </p:nvSpPr>
        <p:spPr>
          <a:xfrm>
            <a:off x="2153960" y="4186952"/>
            <a:ext cx="10322481" cy="23574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7" name="Shape 3"/>
          <p:cNvSpPr/>
          <p:nvPr/>
        </p:nvSpPr>
        <p:spPr>
          <a:xfrm>
            <a:off x="3799523" y="4186892"/>
            <a:ext cx="23574" cy="661392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8" name="Shape 4"/>
          <p:cNvSpPr/>
          <p:nvPr/>
        </p:nvSpPr>
        <p:spPr>
          <a:xfrm>
            <a:off x="3598783" y="3974366"/>
            <a:ext cx="425172" cy="425172"/>
          </a:xfrm>
          <a:prstGeom prst="roundRect">
            <a:avLst>
              <a:gd name="adj" fmla="val 13334"/>
            </a:avLst>
          </a:prstGeom>
          <a:solidFill>
            <a:srgbClr val="2D3033"/>
          </a:solidFill>
          <a:ln/>
        </p:spPr>
      </p:sp>
      <p:sp>
        <p:nvSpPr>
          <p:cNvPr id="9" name="Text 5"/>
          <p:cNvSpPr/>
          <p:nvPr/>
        </p:nvSpPr>
        <p:spPr>
          <a:xfrm>
            <a:off x="3762375" y="4045208"/>
            <a:ext cx="97869" cy="2834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32"/>
              </a:lnSpc>
              <a:buNone/>
            </a:pPr>
            <a:r>
              <a:rPr lang="en-US" sz="2232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232" dirty="0"/>
          </a:p>
        </p:txBody>
      </p:sp>
      <p:sp>
        <p:nvSpPr>
          <p:cNvPr id="10" name="Text 6"/>
          <p:cNvSpPr/>
          <p:nvPr/>
        </p:nvSpPr>
        <p:spPr>
          <a:xfrm>
            <a:off x="2342912" y="5037296"/>
            <a:ext cx="2936915" cy="5905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325"/>
              </a:lnSpc>
              <a:buNone/>
            </a:pPr>
            <a:r>
              <a:rPr lang="en-US" sz="186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 Place of Joy and Laughter</a:t>
            </a:r>
            <a:endParaRPr lang="en-US" sz="1860" dirty="0"/>
          </a:p>
        </p:txBody>
      </p:sp>
      <p:sp>
        <p:nvSpPr>
          <p:cNvPr id="11" name="Text 7"/>
          <p:cNvSpPr/>
          <p:nvPr/>
        </p:nvSpPr>
        <p:spPr>
          <a:xfrm>
            <a:off x="2342912" y="5741194"/>
            <a:ext cx="2936915" cy="18137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381"/>
              </a:lnSpc>
              <a:buNone/>
            </a:pPr>
            <a:r>
              <a:rPr lang="en-US" sz="148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Born and raised in the heart of Nakuru, I was surrounded by a vibrant and welcoming community. The town was a melting pot of cultures, each contributing to its unique charm.</a:t>
            </a:r>
            <a:endParaRPr lang="en-US" sz="1488" dirty="0"/>
          </a:p>
        </p:txBody>
      </p:sp>
      <p:sp>
        <p:nvSpPr>
          <p:cNvPr id="12" name="Shape 8"/>
          <p:cNvSpPr/>
          <p:nvPr/>
        </p:nvSpPr>
        <p:spPr>
          <a:xfrm>
            <a:off x="7303294" y="4186892"/>
            <a:ext cx="23574" cy="661392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13" name="Shape 9"/>
          <p:cNvSpPr/>
          <p:nvPr/>
        </p:nvSpPr>
        <p:spPr>
          <a:xfrm>
            <a:off x="7102554" y="3974366"/>
            <a:ext cx="425172" cy="425172"/>
          </a:xfrm>
          <a:prstGeom prst="roundRect">
            <a:avLst>
              <a:gd name="adj" fmla="val 13334"/>
            </a:avLst>
          </a:prstGeom>
          <a:solidFill>
            <a:srgbClr val="2D3033"/>
          </a:solidFill>
          <a:ln/>
        </p:spPr>
      </p:sp>
      <p:sp>
        <p:nvSpPr>
          <p:cNvPr id="14" name="Text 10"/>
          <p:cNvSpPr/>
          <p:nvPr/>
        </p:nvSpPr>
        <p:spPr>
          <a:xfrm>
            <a:off x="7228284" y="4045208"/>
            <a:ext cx="173712" cy="2834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32"/>
              </a:lnSpc>
              <a:buNone/>
            </a:pPr>
            <a:r>
              <a:rPr lang="en-US" sz="2232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232" dirty="0"/>
          </a:p>
        </p:txBody>
      </p:sp>
      <p:sp>
        <p:nvSpPr>
          <p:cNvPr id="15" name="Text 11"/>
          <p:cNvSpPr/>
          <p:nvPr/>
        </p:nvSpPr>
        <p:spPr>
          <a:xfrm>
            <a:off x="6100167" y="5037296"/>
            <a:ext cx="2429828" cy="2952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25"/>
              </a:lnSpc>
              <a:buNone/>
            </a:pPr>
            <a:r>
              <a:rPr lang="en-US" sz="186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Beauty of Nature</a:t>
            </a:r>
            <a:endParaRPr lang="en-US" sz="1860" dirty="0"/>
          </a:p>
        </p:txBody>
      </p:sp>
      <p:sp>
        <p:nvSpPr>
          <p:cNvPr id="16" name="Text 12"/>
          <p:cNvSpPr/>
          <p:nvPr/>
        </p:nvSpPr>
        <p:spPr>
          <a:xfrm>
            <a:off x="5846683" y="5445919"/>
            <a:ext cx="2936915" cy="21160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381"/>
              </a:lnSpc>
              <a:buNone/>
            </a:pPr>
            <a:r>
              <a:rPr lang="en-US" sz="148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My childhood was filled with adventures exploring the wonders of nature. From the stunning views of Lake Nakuru to the lush green landscapes, I was constantly in awe of the beauty surrounding me.</a:t>
            </a:r>
            <a:endParaRPr lang="en-US" sz="1488" dirty="0"/>
          </a:p>
        </p:txBody>
      </p:sp>
      <p:sp>
        <p:nvSpPr>
          <p:cNvPr id="17" name="Shape 13"/>
          <p:cNvSpPr/>
          <p:nvPr/>
        </p:nvSpPr>
        <p:spPr>
          <a:xfrm>
            <a:off x="10807184" y="4186892"/>
            <a:ext cx="23574" cy="661392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18" name="Shape 14"/>
          <p:cNvSpPr/>
          <p:nvPr/>
        </p:nvSpPr>
        <p:spPr>
          <a:xfrm>
            <a:off x="10606445" y="3974366"/>
            <a:ext cx="425172" cy="425172"/>
          </a:xfrm>
          <a:prstGeom prst="roundRect">
            <a:avLst>
              <a:gd name="adj" fmla="val 13334"/>
            </a:avLst>
          </a:prstGeom>
          <a:solidFill>
            <a:srgbClr val="2D3033"/>
          </a:solidFill>
          <a:ln/>
        </p:spPr>
      </p:sp>
      <p:sp>
        <p:nvSpPr>
          <p:cNvPr id="19" name="Text 15"/>
          <p:cNvSpPr/>
          <p:nvPr/>
        </p:nvSpPr>
        <p:spPr>
          <a:xfrm>
            <a:off x="10731103" y="4045208"/>
            <a:ext cx="175736" cy="2834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32"/>
              </a:lnSpc>
              <a:buNone/>
            </a:pPr>
            <a:r>
              <a:rPr lang="en-US" sz="2232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232" dirty="0"/>
          </a:p>
        </p:txBody>
      </p:sp>
      <p:sp>
        <p:nvSpPr>
          <p:cNvPr id="20" name="Text 16"/>
          <p:cNvSpPr/>
          <p:nvPr/>
        </p:nvSpPr>
        <p:spPr>
          <a:xfrm>
            <a:off x="9452967" y="5037296"/>
            <a:ext cx="2732008" cy="2952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25"/>
              </a:lnSpc>
              <a:buNone/>
            </a:pPr>
            <a:r>
              <a:rPr lang="en-US" sz="186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Magic of Childhood</a:t>
            </a:r>
            <a:endParaRPr lang="en-US" sz="1860" dirty="0"/>
          </a:p>
        </p:txBody>
      </p:sp>
      <p:sp>
        <p:nvSpPr>
          <p:cNvPr id="21" name="Text 17"/>
          <p:cNvSpPr/>
          <p:nvPr/>
        </p:nvSpPr>
        <p:spPr>
          <a:xfrm>
            <a:off x="9350454" y="5445919"/>
            <a:ext cx="2937034" cy="18137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381"/>
              </a:lnSpc>
              <a:buNone/>
            </a:pPr>
            <a:r>
              <a:rPr lang="en-US" sz="148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simple joys of life were magnified in Nakuru. Whether playing with friends in the park or watching the sunset over the lake, every day was a new adventure.</a:t>
            </a:r>
            <a:endParaRPr lang="en-US" sz="1488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417558"/>
            <a:ext cx="8415814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Growing Up With My Family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280618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 Supportive Family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864037" y="3438763"/>
            <a:ext cx="3898821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My parents, Cynthia and Martin Ouma, provided a loving and supportive environment. They taught me the importance of hard work, resilience, and pursuing my dreams.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372695" y="2806184"/>
            <a:ext cx="3366373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Joy of Siblinghood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5372695" y="3438763"/>
            <a:ext cx="3898821" cy="27653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As the second born in a family of four, I was fortunate to have siblings who became my closest friends and confidantes. We shared laughter, adventures, and a bond that has endured through the years.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2806184"/>
            <a:ext cx="389882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Building a Strong Foundation</a:t>
            </a:r>
            <a:endParaRPr lang="en-US" sz="2430" dirty="0"/>
          </a:p>
        </p:txBody>
      </p:sp>
      <p:sp>
        <p:nvSpPr>
          <p:cNvPr id="10" name="Text 7"/>
          <p:cNvSpPr/>
          <p:nvPr/>
        </p:nvSpPr>
        <p:spPr>
          <a:xfrm>
            <a:off x="9881354" y="3824526"/>
            <a:ext cx="3898821" cy="27653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Together, as a family, we built a strong foundation of love, support, and shared values. This foundation has served as a guiding force throughout my life, shaping my character and outlook.</a:t>
            </a:r>
            <a:endParaRPr lang="en-US" sz="194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91238" y="1075730"/>
            <a:ext cx="7259122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Lessons Learned From My Parents</a:t>
            </a:r>
            <a:endParaRPr lang="en-US" sz="3402" dirty="0"/>
          </a:p>
        </p:txBody>
      </p:sp>
      <p:sp>
        <p:nvSpPr>
          <p:cNvPr id="6" name="Shape 2"/>
          <p:cNvSpPr/>
          <p:nvPr/>
        </p:nvSpPr>
        <p:spPr>
          <a:xfrm>
            <a:off x="6091238" y="2069306"/>
            <a:ext cx="388739" cy="388739"/>
          </a:xfrm>
          <a:prstGeom prst="roundRect">
            <a:avLst>
              <a:gd name="adj" fmla="val 13337"/>
            </a:avLst>
          </a:prstGeom>
          <a:solidFill>
            <a:srgbClr val="2D3033"/>
          </a:solidFill>
          <a:ln/>
        </p:spPr>
      </p:sp>
      <p:sp>
        <p:nvSpPr>
          <p:cNvPr id="7" name="Text 3"/>
          <p:cNvSpPr/>
          <p:nvPr/>
        </p:nvSpPr>
        <p:spPr>
          <a:xfrm>
            <a:off x="6240780" y="2134076"/>
            <a:ext cx="89535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041" dirty="0"/>
          </a:p>
        </p:txBody>
      </p:sp>
      <p:sp>
        <p:nvSpPr>
          <p:cNvPr id="8" name="Text 4"/>
          <p:cNvSpPr/>
          <p:nvPr/>
        </p:nvSpPr>
        <p:spPr>
          <a:xfrm>
            <a:off x="6652736" y="2069306"/>
            <a:ext cx="2497812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70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Value of Hard Work</a:t>
            </a:r>
            <a:endParaRPr lang="en-US" sz="1701" dirty="0"/>
          </a:p>
        </p:txBody>
      </p:sp>
      <p:sp>
        <p:nvSpPr>
          <p:cNvPr id="9" name="Text 5"/>
          <p:cNvSpPr/>
          <p:nvPr/>
        </p:nvSpPr>
        <p:spPr>
          <a:xfrm>
            <a:off x="6652736" y="2442805"/>
            <a:ext cx="7372826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My parents instilled in me the importance of hard work and dedication. They taught me that success is not handed to you on a silver platter but rather earned through perseverance and commitment.</a:t>
            </a:r>
            <a:endParaRPr lang="en-US" sz="1361" dirty="0"/>
          </a:p>
        </p:txBody>
      </p:sp>
      <p:sp>
        <p:nvSpPr>
          <p:cNvPr id="10" name="Shape 6"/>
          <p:cNvSpPr/>
          <p:nvPr/>
        </p:nvSpPr>
        <p:spPr>
          <a:xfrm>
            <a:off x="6091238" y="3639622"/>
            <a:ext cx="388739" cy="388739"/>
          </a:xfrm>
          <a:prstGeom prst="roundRect">
            <a:avLst>
              <a:gd name="adj" fmla="val 13337"/>
            </a:avLst>
          </a:prstGeom>
          <a:solidFill>
            <a:srgbClr val="2D3033"/>
          </a:solidFill>
          <a:ln/>
        </p:spPr>
      </p:sp>
      <p:sp>
        <p:nvSpPr>
          <p:cNvPr id="11" name="Text 7"/>
          <p:cNvSpPr/>
          <p:nvPr/>
        </p:nvSpPr>
        <p:spPr>
          <a:xfrm>
            <a:off x="6206133" y="3704392"/>
            <a:ext cx="158948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041" dirty="0"/>
          </a:p>
        </p:txBody>
      </p:sp>
      <p:sp>
        <p:nvSpPr>
          <p:cNvPr id="12" name="Text 8"/>
          <p:cNvSpPr/>
          <p:nvPr/>
        </p:nvSpPr>
        <p:spPr>
          <a:xfrm>
            <a:off x="6652736" y="3639622"/>
            <a:ext cx="2499598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70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Power of Education</a:t>
            </a:r>
            <a:endParaRPr lang="en-US" sz="1701" dirty="0"/>
          </a:p>
        </p:txBody>
      </p:sp>
      <p:sp>
        <p:nvSpPr>
          <p:cNvPr id="13" name="Text 9"/>
          <p:cNvSpPr/>
          <p:nvPr/>
        </p:nvSpPr>
        <p:spPr>
          <a:xfrm>
            <a:off x="6652736" y="4013121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Education was paramount in my family. My parents emphasized the importance of acquiring knowledge and using it to make a positive impact on the world.</a:t>
            </a:r>
            <a:endParaRPr lang="en-US" sz="1361" dirty="0"/>
          </a:p>
        </p:txBody>
      </p:sp>
      <p:sp>
        <p:nvSpPr>
          <p:cNvPr id="14" name="Shape 10"/>
          <p:cNvSpPr/>
          <p:nvPr/>
        </p:nvSpPr>
        <p:spPr>
          <a:xfrm>
            <a:off x="6091238" y="4933355"/>
            <a:ext cx="388739" cy="388739"/>
          </a:xfrm>
          <a:prstGeom prst="roundRect">
            <a:avLst>
              <a:gd name="adj" fmla="val 13337"/>
            </a:avLst>
          </a:prstGeom>
          <a:solidFill>
            <a:srgbClr val="2D3033"/>
          </a:solidFill>
          <a:ln/>
        </p:spPr>
      </p:sp>
      <p:sp>
        <p:nvSpPr>
          <p:cNvPr id="15" name="Text 11"/>
          <p:cNvSpPr/>
          <p:nvPr/>
        </p:nvSpPr>
        <p:spPr>
          <a:xfrm>
            <a:off x="6205180" y="4998125"/>
            <a:ext cx="160734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041" dirty="0"/>
          </a:p>
        </p:txBody>
      </p:sp>
      <p:sp>
        <p:nvSpPr>
          <p:cNvPr id="16" name="Text 12"/>
          <p:cNvSpPr/>
          <p:nvPr/>
        </p:nvSpPr>
        <p:spPr>
          <a:xfrm>
            <a:off x="6652736" y="4933355"/>
            <a:ext cx="2712482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70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Significance of Values</a:t>
            </a:r>
            <a:endParaRPr lang="en-US" sz="1701" dirty="0"/>
          </a:p>
        </p:txBody>
      </p:sp>
      <p:sp>
        <p:nvSpPr>
          <p:cNvPr id="17" name="Text 13"/>
          <p:cNvSpPr/>
          <p:nvPr/>
        </p:nvSpPr>
        <p:spPr>
          <a:xfrm>
            <a:off x="6652736" y="5306854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My parents taught me the importance of integrity, compassion, and respect for others. These values have guided my actions and decisions throughout my life.</a:t>
            </a:r>
            <a:endParaRPr lang="en-US" sz="1361" dirty="0"/>
          </a:p>
        </p:txBody>
      </p:sp>
      <p:sp>
        <p:nvSpPr>
          <p:cNvPr id="18" name="Shape 14"/>
          <p:cNvSpPr/>
          <p:nvPr/>
        </p:nvSpPr>
        <p:spPr>
          <a:xfrm>
            <a:off x="6091238" y="6227088"/>
            <a:ext cx="388739" cy="388739"/>
          </a:xfrm>
          <a:prstGeom prst="roundRect">
            <a:avLst>
              <a:gd name="adj" fmla="val 13337"/>
            </a:avLst>
          </a:prstGeom>
          <a:solidFill>
            <a:srgbClr val="2D3033"/>
          </a:solidFill>
          <a:ln/>
        </p:spPr>
      </p:sp>
      <p:sp>
        <p:nvSpPr>
          <p:cNvPr id="19" name="Text 15"/>
          <p:cNvSpPr/>
          <p:nvPr/>
        </p:nvSpPr>
        <p:spPr>
          <a:xfrm>
            <a:off x="6209705" y="6291858"/>
            <a:ext cx="151686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041" dirty="0"/>
          </a:p>
        </p:txBody>
      </p:sp>
      <p:sp>
        <p:nvSpPr>
          <p:cNvPr id="20" name="Text 16"/>
          <p:cNvSpPr/>
          <p:nvPr/>
        </p:nvSpPr>
        <p:spPr>
          <a:xfrm>
            <a:off x="6652736" y="6227088"/>
            <a:ext cx="2691408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70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Importance of Family</a:t>
            </a:r>
            <a:endParaRPr lang="en-US" sz="1701" dirty="0"/>
          </a:p>
        </p:txBody>
      </p:sp>
      <p:sp>
        <p:nvSpPr>
          <p:cNvPr id="21" name="Text 17"/>
          <p:cNvSpPr/>
          <p:nvPr/>
        </p:nvSpPr>
        <p:spPr>
          <a:xfrm>
            <a:off x="6652736" y="6600587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Family was always at the center of my parents' lives. They taught me the value of love, support, and being there for one another through thick and thin.</a:t>
            </a:r>
            <a:endParaRPr lang="en-US" sz="136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4837" y="1121926"/>
            <a:ext cx="7934325" cy="1080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Navigating the Challenges of Being the Second-Born</a:t>
            </a:r>
            <a:endParaRPr lang="en-US" sz="3402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37" y="2461260"/>
            <a:ext cx="864037" cy="154876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728073" y="2634020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Striving for Identity</a:t>
            </a:r>
            <a:endParaRPr lang="en-US" sz="1701" dirty="0"/>
          </a:p>
        </p:txBody>
      </p:sp>
      <p:sp>
        <p:nvSpPr>
          <p:cNvPr id="8" name="Text 3"/>
          <p:cNvSpPr/>
          <p:nvPr/>
        </p:nvSpPr>
        <p:spPr>
          <a:xfrm>
            <a:off x="1728073" y="3007519"/>
            <a:ext cx="6811089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As the second-born, I often found myself in the middle, trying to find my own space and identity. The constant need to prove myself fueled my determination and ambition.</a:t>
            </a:r>
            <a:endParaRPr lang="en-US" sz="1361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37" y="4010025"/>
            <a:ext cx="864037" cy="154876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728073" y="4182785"/>
            <a:ext cx="2341959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Building My Own Path</a:t>
            </a:r>
            <a:endParaRPr lang="en-US" sz="1701" dirty="0"/>
          </a:p>
        </p:txBody>
      </p:sp>
      <p:sp>
        <p:nvSpPr>
          <p:cNvPr id="11" name="Text 5"/>
          <p:cNvSpPr/>
          <p:nvPr/>
        </p:nvSpPr>
        <p:spPr>
          <a:xfrm>
            <a:off x="1728073" y="4556284"/>
            <a:ext cx="6811089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 realized that my unique perspective and experiences were valuable assets. I embraced the challenges of being the middle child, using them as opportunities for growth and self-discovery.</a:t>
            </a:r>
            <a:endParaRPr lang="en-US" sz="1361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37" y="5558790"/>
            <a:ext cx="864037" cy="1548765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728073" y="5731550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Finding My Voice</a:t>
            </a:r>
            <a:endParaRPr lang="en-US" sz="1701" dirty="0"/>
          </a:p>
        </p:txBody>
      </p:sp>
      <p:sp>
        <p:nvSpPr>
          <p:cNvPr id="14" name="Text 7"/>
          <p:cNvSpPr/>
          <p:nvPr/>
        </p:nvSpPr>
        <p:spPr>
          <a:xfrm>
            <a:off x="1728073" y="6105049"/>
            <a:ext cx="6811089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 learned to communicate my thoughts and ideas effectively, developing a strong sense of self-awareness and a clear understanding of my own strengths and weaknesses.</a:t>
            </a:r>
            <a:endParaRPr lang="en-US" sz="136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3529" y="904280"/>
            <a:ext cx="7916942" cy="1095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314"/>
              </a:lnSpc>
              <a:buNone/>
            </a:pPr>
            <a:r>
              <a:rPr lang="en-US" sz="345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Discovering My Passions and Interests</a:t>
            </a:r>
            <a:endParaRPr lang="en-US" sz="3451" dirty="0"/>
          </a:p>
        </p:txBody>
      </p:sp>
      <p:sp>
        <p:nvSpPr>
          <p:cNvPr id="6" name="Shape 2"/>
          <p:cNvSpPr/>
          <p:nvPr/>
        </p:nvSpPr>
        <p:spPr>
          <a:xfrm>
            <a:off x="613529" y="2262783"/>
            <a:ext cx="7916942" cy="1570673"/>
          </a:xfrm>
          <a:prstGeom prst="roundRect">
            <a:avLst>
              <a:gd name="adj" fmla="val 3348"/>
            </a:avLst>
          </a:prstGeom>
          <a:solidFill>
            <a:srgbClr val="2D3033"/>
          </a:solidFill>
          <a:ln/>
        </p:spPr>
      </p:sp>
      <p:sp>
        <p:nvSpPr>
          <p:cNvPr id="7" name="Text 3"/>
          <p:cNvSpPr/>
          <p:nvPr/>
        </p:nvSpPr>
        <p:spPr>
          <a:xfrm>
            <a:off x="788789" y="2438043"/>
            <a:ext cx="2313503" cy="2738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57"/>
              </a:lnSpc>
              <a:buNone/>
            </a:pPr>
            <a:r>
              <a:rPr lang="en-US" sz="1725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Power of Reading</a:t>
            </a:r>
            <a:endParaRPr lang="en-US" sz="1725" dirty="0"/>
          </a:p>
        </p:txBody>
      </p:sp>
      <p:sp>
        <p:nvSpPr>
          <p:cNvPr id="8" name="Text 4"/>
          <p:cNvSpPr/>
          <p:nvPr/>
        </p:nvSpPr>
        <p:spPr>
          <a:xfrm>
            <a:off x="788789" y="2817019"/>
            <a:ext cx="7566422" cy="8411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09"/>
              </a:lnSpc>
              <a:buNone/>
            </a:pPr>
            <a:r>
              <a:rPr lang="en-US" sz="138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Books opened up a world of possibilities, igniting my imagination and sparking my curiosity. I devoured novels, biographies, and everything in between, broadening my horizons and expanding my worldview.</a:t>
            </a:r>
            <a:endParaRPr lang="en-US" sz="1380" dirty="0"/>
          </a:p>
        </p:txBody>
      </p:sp>
      <p:sp>
        <p:nvSpPr>
          <p:cNvPr id="9" name="Shape 5"/>
          <p:cNvSpPr/>
          <p:nvPr/>
        </p:nvSpPr>
        <p:spPr>
          <a:xfrm>
            <a:off x="613529" y="4008715"/>
            <a:ext cx="7916942" cy="1570673"/>
          </a:xfrm>
          <a:prstGeom prst="roundRect">
            <a:avLst>
              <a:gd name="adj" fmla="val 3348"/>
            </a:avLst>
          </a:prstGeom>
          <a:solidFill>
            <a:srgbClr val="2D3033"/>
          </a:solidFill>
          <a:ln/>
        </p:spPr>
      </p:sp>
      <p:sp>
        <p:nvSpPr>
          <p:cNvPr id="10" name="Text 6"/>
          <p:cNvSpPr/>
          <p:nvPr/>
        </p:nvSpPr>
        <p:spPr>
          <a:xfrm>
            <a:off x="788789" y="4183975"/>
            <a:ext cx="2294215" cy="2738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57"/>
              </a:lnSpc>
              <a:buNone/>
            </a:pPr>
            <a:r>
              <a:rPr lang="en-US" sz="1725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Art of Expression</a:t>
            </a:r>
            <a:endParaRPr lang="en-US" sz="1725" dirty="0"/>
          </a:p>
        </p:txBody>
      </p:sp>
      <p:sp>
        <p:nvSpPr>
          <p:cNvPr id="11" name="Text 7"/>
          <p:cNvSpPr/>
          <p:nvPr/>
        </p:nvSpPr>
        <p:spPr>
          <a:xfrm>
            <a:off x="788789" y="4562951"/>
            <a:ext cx="7566422" cy="8411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09"/>
              </a:lnSpc>
              <a:buNone/>
            </a:pPr>
            <a:r>
              <a:rPr lang="en-US" sz="138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Art became a form of expression for me, allowing me to explore my creativity and communicate my emotions. I found solace and joy in painting, drawing, and sculpting, letting my imagination run wild.</a:t>
            </a:r>
            <a:endParaRPr lang="en-US" sz="1380" dirty="0"/>
          </a:p>
        </p:txBody>
      </p:sp>
      <p:sp>
        <p:nvSpPr>
          <p:cNvPr id="12" name="Shape 8"/>
          <p:cNvSpPr/>
          <p:nvPr/>
        </p:nvSpPr>
        <p:spPr>
          <a:xfrm>
            <a:off x="613529" y="5754648"/>
            <a:ext cx="7916942" cy="1570673"/>
          </a:xfrm>
          <a:prstGeom prst="roundRect">
            <a:avLst>
              <a:gd name="adj" fmla="val 3348"/>
            </a:avLst>
          </a:prstGeom>
          <a:solidFill>
            <a:srgbClr val="2D3033"/>
          </a:solidFill>
          <a:ln/>
        </p:spPr>
      </p:sp>
      <p:sp>
        <p:nvSpPr>
          <p:cNvPr id="13" name="Text 9"/>
          <p:cNvSpPr/>
          <p:nvPr/>
        </p:nvSpPr>
        <p:spPr>
          <a:xfrm>
            <a:off x="788789" y="5929908"/>
            <a:ext cx="2718078" cy="2738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57"/>
              </a:lnSpc>
              <a:buNone/>
            </a:pPr>
            <a:r>
              <a:rPr lang="en-US" sz="1725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Pursuit of Knowledge</a:t>
            </a:r>
            <a:endParaRPr lang="en-US" sz="1725" dirty="0"/>
          </a:p>
        </p:txBody>
      </p:sp>
      <p:sp>
        <p:nvSpPr>
          <p:cNvPr id="14" name="Text 10"/>
          <p:cNvSpPr/>
          <p:nvPr/>
        </p:nvSpPr>
        <p:spPr>
          <a:xfrm>
            <a:off x="788789" y="6308884"/>
            <a:ext cx="7566422" cy="8411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09"/>
              </a:lnSpc>
              <a:buNone/>
            </a:pPr>
            <a:r>
              <a:rPr lang="en-US" sz="138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 was drawn to learning new things and expanding my knowledge base. I sought out opportunities to explore diverse fields, immersing myself in different cultures, histories, and sciences.</a:t>
            </a:r>
            <a:endParaRPr lang="en-US" sz="138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97905" y="1310759"/>
            <a:ext cx="7920990" cy="10920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299"/>
              </a:lnSpc>
              <a:buNone/>
            </a:pPr>
            <a:r>
              <a:rPr lang="en-US" sz="344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Significant Life Events and Milestones</a:t>
            </a:r>
            <a:endParaRPr lang="en-US" sz="3440" dirty="0"/>
          </a:p>
        </p:txBody>
      </p:sp>
      <p:sp>
        <p:nvSpPr>
          <p:cNvPr id="6" name="Text 2"/>
          <p:cNvSpPr/>
          <p:nvPr/>
        </p:nvSpPr>
        <p:spPr>
          <a:xfrm>
            <a:off x="6272570" y="2777252"/>
            <a:ext cx="3607356" cy="2795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1"/>
              </a:lnSpc>
              <a:buNone/>
            </a:pPr>
            <a:r>
              <a:rPr lang="en-US" sz="137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Event</a:t>
            </a:r>
            <a:endParaRPr lang="en-US" sz="1376" dirty="0"/>
          </a:p>
        </p:txBody>
      </p:sp>
      <p:sp>
        <p:nvSpPr>
          <p:cNvPr id="7" name="Text 3"/>
          <p:cNvSpPr/>
          <p:nvPr/>
        </p:nvSpPr>
        <p:spPr>
          <a:xfrm>
            <a:off x="10236875" y="2777252"/>
            <a:ext cx="3607356" cy="2795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1"/>
              </a:lnSpc>
              <a:buNone/>
            </a:pPr>
            <a:r>
              <a:rPr lang="en-US" sz="137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Description</a:t>
            </a:r>
            <a:endParaRPr lang="en-US" sz="1376" dirty="0"/>
          </a:p>
        </p:txBody>
      </p:sp>
      <p:sp>
        <p:nvSpPr>
          <p:cNvPr id="8" name="Shape 4"/>
          <p:cNvSpPr/>
          <p:nvPr/>
        </p:nvSpPr>
        <p:spPr>
          <a:xfrm>
            <a:off x="6097905" y="3169206"/>
            <a:ext cx="7920990" cy="1063466"/>
          </a:xfrm>
          <a:prstGeom prst="rect">
            <a:avLst/>
          </a:prstGeom>
          <a:solidFill>
            <a:srgbClr val="2D3033"/>
          </a:solidFill>
          <a:ln/>
        </p:spPr>
      </p:sp>
      <p:sp>
        <p:nvSpPr>
          <p:cNvPr id="9" name="Text 5"/>
          <p:cNvSpPr/>
          <p:nvPr/>
        </p:nvSpPr>
        <p:spPr>
          <a:xfrm>
            <a:off x="6272570" y="3281601"/>
            <a:ext cx="3607356" cy="2795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1"/>
              </a:lnSpc>
              <a:buNone/>
            </a:pPr>
            <a:r>
              <a:rPr lang="en-US" sz="137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High School Graduation</a:t>
            </a:r>
            <a:endParaRPr lang="en-US" sz="1376" dirty="0"/>
          </a:p>
        </p:txBody>
      </p:sp>
      <p:sp>
        <p:nvSpPr>
          <p:cNvPr id="10" name="Text 6"/>
          <p:cNvSpPr/>
          <p:nvPr/>
        </p:nvSpPr>
        <p:spPr>
          <a:xfrm>
            <a:off x="10236875" y="3281601"/>
            <a:ext cx="3607356" cy="8386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01"/>
              </a:lnSpc>
              <a:buNone/>
            </a:pPr>
            <a:r>
              <a:rPr lang="en-US" sz="137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Achieving a significant milestone in my academic journey, laying the foundation for my future aspirations.</a:t>
            </a:r>
            <a:endParaRPr lang="en-US" sz="1376" dirty="0"/>
          </a:p>
        </p:txBody>
      </p:sp>
      <p:sp>
        <p:nvSpPr>
          <p:cNvPr id="11" name="Text 7"/>
          <p:cNvSpPr/>
          <p:nvPr/>
        </p:nvSpPr>
        <p:spPr>
          <a:xfrm>
            <a:off x="6272570" y="4345067"/>
            <a:ext cx="3607356" cy="2795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1"/>
              </a:lnSpc>
              <a:buNone/>
            </a:pPr>
            <a:r>
              <a:rPr lang="en-US" sz="137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University Acceptance</a:t>
            </a:r>
            <a:endParaRPr lang="en-US" sz="1376" dirty="0"/>
          </a:p>
        </p:txBody>
      </p:sp>
      <p:sp>
        <p:nvSpPr>
          <p:cNvPr id="12" name="Text 8"/>
          <p:cNvSpPr/>
          <p:nvPr/>
        </p:nvSpPr>
        <p:spPr>
          <a:xfrm>
            <a:off x="10236875" y="4345067"/>
            <a:ext cx="3607356" cy="11182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01"/>
              </a:lnSpc>
              <a:buNone/>
            </a:pPr>
            <a:r>
              <a:rPr lang="en-US" sz="137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Embracing a new chapter in my life, filled with opportunities for growth and discovery, pursuing my passion for [insert specific field of study].</a:t>
            </a:r>
            <a:endParaRPr lang="en-US" sz="1376" dirty="0"/>
          </a:p>
        </p:txBody>
      </p:sp>
      <p:sp>
        <p:nvSpPr>
          <p:cNvPr id="13" name="Shape 9"/>
          <p:cNvSpPr/>
          <p:nvPr/>
        </p:nvSpPr>
        <p:spPr>
          <a:xfrm>
            <a:off x="6097905" y="5575697"/>
            <a:ext cx="7920990" cy="1343025"/>
          </a:xfrm>
          <a:prstGeom prst="rect">
            <a:avLst/>
          </a:prstGeom>
          <a:solidFill>
            <a:srgbClr val="2D3033"/>
          </a:solidFill>
          <a:ln/>
        </p:spPr>
      </p:sp>
      <p:sp>
        <p:nvSpPr>
          <p:cNvPr id="14" name="Text 10"/>
          <p:cNvSpPr/>
          <p:nvPr/>
        </p:nvSpPr>
        <p:spPr>
          <a:xfrm>
            <a:off x="6272570" y="5688092"/>
            <a:ext cx="3607356" cy="2795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1"/>
              </a:lnSpc>
              <a:buNone/>
            </a:pPr>
            <a:r>
              <a:rPr lang="en-US" sz="137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First Job</a:t>
            </a:r>
            <a:endParaRPr lang="en-US" sz="1376" dirty="0"/>
          </a:p>
        </p:txBody>
      </p:sp>
      <p:sp>
        <p:nvSpPr>
          <p:cNvPr id="15" name="Text 11"/>
          <p:cNvSpPr/>
          <p:nvPr/>
        </p:nvSpPr>
        <p:spPr>
          <a:xfrm>
            <a:off x="10236875" y="5688092"/>
            <a:ext cx="3607356" cy="11182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01"/>
              </a:lnSpc>
              <a:buNone/>
            </a:pPr>
            <a:r>
              <a:rPr lang="en-US" sz="137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Gaining valuable experience in the professional world, applying the knowledge and skills I had acquired, contributing to the community.</a:t>
            </a:r>
            <a:endParaRPr lang="en-US" sz="1376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91238" y="899636"/>
            <a:ext cx="5853112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Looking Towards the Future</a:t>
            </a:r>
            <a:endParaRPr lang="en-US" sz="3402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238" y="1698903"/>
            <a:ext cx="431959" cy="43195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091238" y="2303621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Continuous Growth</a:t>
            </a:r>
            <a:endParaRPr lang="en-US" sz="1701" dirty="0"/>
          </a:p>
        </p:txBody>
      </p:sp>
      <p:sp>
        <p:nvSpPr>
          <p:cNvPr id="8" name="Text 3"/>
          <p:cNvSpPr/>
          <p:nvPr/>
        </p:nvSpPr>
        <p:spPr>
          <a:xfrm>
            <a:off x="6091238" y="2677120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 remain committed to personal and professional growth, constantly seeking new challenges and opportunities to expand my knowledge and skills.</a:t>
            </a:r>
            <a:endParaRPr lang="en-US" sz="1361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238" y="3748683"/>
            <a:ext cx="431959" cy="43195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091238" y="4353401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Giving Back</a:t>
            </a:r>
            <a:endParaRPr lang="en-US" sz="1701" dirty="0"/>
          </a:p>
        </p:txBody>
      </p:sp>
      <p:sp>
        <p:nvSpPr>
          <p:cNvPr id="11" name="Text 5"/>
          <p:cNvSpPr/>
          <p:nvPr/>
        </p:nvSpPr>
        <p:spPr>
          <a:xfrm>
            <a:off x="6091238" y="4726900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 believe in the power of giving back to my community, using my skills and resources to make a positive impact on the lives of others.</a:t>
            </a:r>
            <a:endParaRPr lang="en-US" sz="1361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238" y="5798463"/>
            <a:ext cx="431959" cy="431959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091238" y="6403181"/>
            <a:ext cx="2909888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Embracing New Adventures</a:t>
            </a:r>
            <a:endParaRPr lang="en-US" sz="1701" dirty="0"/>
          </a:p>
        </p:txBody>
      </p:sp>
      <p:sp>
        <p:nvSpPr>
          <p:cNvPr id="14" name="Text 7"/>
          <p:cNvSpPr/>
          <p:nvPr/>
        </p:nvSpPr>
        <p:spPr>
          <a:xfrm>
            <a:off x="6091238" y="6776680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 am eager to explore new horizons, embrace new challenges, and continue to learn and grow throughout my life.</a:t>
            </a:r>
            <a:endParaRPr lang="en-US" sz="136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851</Words>
  <Application>Microsoft Office PowerPoint</Application>
  <PresentationFormat>Custom</PresentationFormat>
  <Paragraphs>71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Prata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HP 840</cp:lastModifiedBy>
  <cp:revision>2</cp:revision>
  <dcterms:created xsi:type="dcterms:W3CDTF">2024-07-10T19:47:21Z</dcterms:created>
  <dcterms:modified xsi:type="dcterms:W3CDTF">2024-07-10T19:54:00Z</dcterms:modified>
</cp:coreProperties>
</file>